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61016-640F-4252-A7D3-DECD196B35DB}" type="datetimeFigureOut">
              <a:rPr lang="en-US" smtClean="0"/>
              <a:t>9/23/2009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B62CA-61BB-4515-BB54-85ACDC1FD1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.google.com/videosearch?hl=en&amp;resnum=0&amp;q=lemon%20battery%20experiment&amp;um=1&amp;ie=UTF-8&amp;sa=N&amp;tab=wv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latin typeface="Arial Rounded MT Bold" pitchFamily="34" charset="0"/>
              </a:rPr>
              <a:t>The Anatomy of a Battery</a:t>
            </a:r>
            <a:endParaRPr lang="en-US" dirty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67200"/>
            <a:ext cx="6400800" cy="1752600"/>
          </a:xfrm>
        </p:spPr>
        <p:txBody>
          <a:bodyPr/>
          <a:lstStyle/>
          <a:p>
            <a:r>
              <a:rPr lang="en-US" dirty="0" smtClean="0"/>
              <a:t>By Noah </a:t>
            </a:r>
            <a:r>
              <a:rPr lang="en-US" dirty="0" err="1" smtClean="0"/>
              <a:t>Levitin</a:t>
            </a:r>
            <a:r>
              <a:rPr lang="en-US" dirty="0" smtClean="0"/>
              <a:t> and Nandi Howard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447800"/>
            <a:ext cx="3276600" cy="25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Battery?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914400" y="1752600"/>
            <a:ext cx="327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Another way to think about a battery is a tiny power plant that converts a chemical reaction into electrical energy.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in the </a:t>
            </a:r>
            <a:r>
              <a:rPr lang="en-US" dirty="0" err="1" smtClean="0"/>
              <a:t>battey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Cathode- magnesium dioxide mixture and carbon</a:t>
            </a:r>
          </a:p>
          <a:p>
            <a:endParaRPr lang="en-US" sz="2400" dirty="0" smtClean="0"/>
          </a:p>
          <a:p>
            <a:r>
              <a:rPr lang="en-US" sz="2400" dirty="0" smtClean="0"/>
              <a:t>                                                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u="sng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1800" dirty="0" smtClean="0"/>
              <a:t>Separator- a non-woven fibrous materiel that separates the electrodes from the rest of the particles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2000" dirty="0" smtClean="0"/>
              <a:t>Anode-are the electrodes that are oxidized and they are powered zinc metal</a:t>
            </a:r>
          </a:p>
          <a:p>
            <a:r>
              <a:rPr lang="en-US" sz="2000" dirty="0" smtClean="0"/>
              <a:t>Electrodes-Where electrochemical reaction occurs</a:t>
            </a:r>
          </a:p>
          <a:p>
            <a:r>
              <a:rPr lang="en-US" sz="2000" dirty="0" smtClean="0"/>
              <a:t>Electrolyte-Is the medium for the movement of ions within the cell and carries the ionic current inside the battery</a:t>
            </a:r>
          </a:p>
          <a:p>
            <a:r>
              <a:rPr lang="en-US" sz="2000" dirty="0" smtClean="0"/>
              <a:t>Collector-A brass pin in the middle of the cell that conducts electricity to the external circuits</a:t>
            </a:r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828800" y="2514600"/>
            <a:ext cx="1219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2667000"/>
            <a:ext cx="1219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343400"/>
            <a:ext cx="1219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362200" y="2438400"/>
            <a:ext cx="1524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2819400"/>
            <a:ext cx="152400" cy="1295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19400" y="2819400"/>
            <a:ext cx="152400" cy="1295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133600" y="4343400"/>
            <a:ext cx="609600" cy="1219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19400"/>
            <a:ext cx="76200" cy="129540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endCxn id="22" idx="2"/>
          </p:cNvCxnSpPr>
          <p:nvPr/>
        </p:nvCxnSpPr>
        <p:spPr>
          <a:xfrm rot="16200000" flipH="1">
            <a:off x="1733550" y="3448050"/>
            <a:ext cx="1295400" cy="381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67000" y="2819400"/>
            <a:ext cx="76200" cy="129540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524000" y="32766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286000" y="2819400"/>
            <a:ext cx="228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438400" y="2819400"/>
            <a:ext cx="152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23" idx="0"/>
          </p:cNvCxnSpPr>
          <p:nvPr/>
        </p:nvCxnSpPr>
        <p:spPr>
          <a:xfrm rot="16200000" flipH="1" flipV="1">
            <a:off x="1866900" y="3390900"/>
            <a:ext cx="121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1753394" y="3504406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>
            <a:off x="2203704" y="3529584"/>
            <a:ext cx="495264" cy="572248"/>
          </a:xfrm>
          <a:custGeom>
            <a:avLst/>
            <a:gdLst>
              <a:gd name="connsiteX0" fmla="*/ 109728 w 495264"/>
              <a:gd name="connsiteY0" fmla="*/ 137160 h 572248"/>
              <a:gd name="connsiteX1" fmla="*/ 128016 w 495264"/>
              <a:gd name="connsiteY1" fmla="*/ 164592 h 572248"/>
              <a:gd name="connsiteX2" fmla="*/ 237744 w 495264"/>
              <a:gd name="connsiteY2" fmla="*/ 237744 h 572248"/>
              <a:gd name="connsiteX3" fmla="*/ 265176 w 495264"/>
              <a:gd name="connsiteY3" fmla="*/ 246888 h 572248"/>
              <a:gd name="connsiteX4" fmla="*/ 320040 w 495264"/>
              <a:gd name="connsiteY4" fmla="*/ 310896 h 572248"/>
              <a:gd name="connsiteX5" fmla="*/ 420624 w 495264"/>
              <a:gd name="connsiteY5" fmla="*/ 420624 h 572248"/>
              <a:gd name="connsiteX6" fmla="*/ 429768 w 495264"/>
              <a:gd name="connsiteY6" fmla="*/ 475488 h 572248"/>
              <a:gd name="connsiteX7" fmla="*/ 420624 w 495264"/>
              <a:gd name="connsiteY7" fmla="*/ 521208 h 572248"/>
              <a:gd name="connsiteX8" fmla="*/ 393192 w 495264"/>
              <a:gd name="connsiteY8" fmla="*/ 539496 h 572248"/>
              <a:gd name="connsiteX9" fmla="*/ 219456 w 495264"/>
              <a:gd name="connsiteY9" fmla="*/ 566928 h 572248"/>
              <a:gd name="connsiteX10" fmla="*/ 192024 w 495264"/>
              <a:gd name="connsiteY10" fmla="*/ 557784 h 572248"/>
              <a:gd name="connsiteX11" fmla="*/ 173736 w 495264"/>
              <a:gd name="connsiteY11" fmla="*/ 493776 h 572248"/>
              <a:gd name="connsiteX12" fmla="*/ 155448 w 495264"/>
              <a:gd name="connsiteY12" fmla="*/ 438912 h 572248"/>
              <a:gd name="connsiteX13" fmla="*/ 128016 w 495264"/>
              <a:gd name="connsiteY13" fmla="*/ 365760 h 572248"/>
              <a:gd name="connsiteX14" fmla="*/ 182880 w 495264"/>
              <a:gd name="connsiteY14" fmla="*/ 283464 h 572248"/>
              <a:gd name="connsiteX15" fmla="*/ 201168 w 495264"/>
              <a:gd name="connsiteY15" fmla="*/ 256032 h 572248"/>
              <a:gd name="connsiteX16" fmla="*/ 210312 w 495264"/>
              <a:gd name="connsiteY16" fmla="*/ 228600 h 572248"/>
              <a:gd name="connsiteX17" fmla="*/ 246888 w 495264"/>
              <a:gd name="connsiteY17" fmla="*/ 210312 h 572248"/>
              <a:gd name="connsiteX18" fmla="*/ 310896 w 495264"/>
              <a:gd name="connsiteY18" fmla="*/ 237744 h 572248"/>
              <a:gd name="connsiteX19" fmla="*/ 356616 w 495264"/>
              <a:gd name="connsiteY19" fmla="*/ 274320 h 572248"/>
              <a:gd name="connsiteX20" fmla="*/ 438912 w 495264"/>
              <a:gd name="connsiteY20" fmla="*/ 374904 h 572248"/>
              <a:gd name="connsiteX21" fmla="*/ 420624 w 495264"/>
              <a:gd name="connsiteY21" fmla="*/ 448056 h 572248"/>
              <a:gd name="connsiteX22" fmla="*/ 384048 w 495264"/>
              <a:gd name="connsiteY22" fmla="*/ 466344 h 572248"/>
              <a:gd name="connsiteX23" fmla="*/ 109728 w 495264"/>
              <a:gd name="connsiteY23" fmla="*/ 457200 h 572248"/>
              <a:gd name="connsiteX24" fmla="*/ 146304 w 495264"/>
              <a:gd name="connsiteY24" fmla="*/ 356616 h 572248"/>
              <a:gd name="connsiteX25" fmla="*/ 210312 w 495264"/>
              <a:gd name="connsiteY25" fmla="*/ 210312 h 572248"/>
              <a:gd name="connsiteX26" fmla="*/ 320040 w 495264"/>
              <a:gd name="connsiteY26" fmla="*/ 219456 h 572248"/>
              <a:gd name="connsiteX27" fmla="*/ 384048 w 495264"/>
              <a:gd name="connsiteY27" fmla="*/ 274320 h 572248"/>
              <a:gd name="connsiteX28" fmla="*/ 438912 w 495264"/>
              <a:gd name="connsiteY28" fmla="*/ 384048 h 572248"/>
              <a:gd name="connsiteX29" fmla="*/ 411480 w 495264"/>
              <a:gd name="connsiteY29" fmla="*/ 484632 h 572248"/>
              <a:gd name="connsiteX30" fmla="*/ 182880 w 495264"/>
              <a:gd name="connsiteY30" fmla="*/ 502920 h 572248"/>
              <a:gd name="connsiteX31" fmla="*/ 109728 w 495264"/>
              <a:gd name="connsiteY31" fmla="*/ 484632 h 572248"/>
              <a:gd name="connsiteX32" fmla="*/ 128016 w 495264"/>
              <a:gd name="connsiteY32" fmla="*/ 374904 h 572248"/>
              <a:gd name="connsiteX33" fmla="*/ 164592 w 495264"/>
              <a:gd name="connsiteY33" fmla="*/ 310896 h 572248"/>
              <a:gd name="connsiteX34" fmla="*/ 219456 w 495264"/>
              <a:gd name="connsiteY34" fmla="*/ 301752 h 572248"/>
              <a:gd name="connsiteX35" fmla="*/ 320040 w 495264"/>
              <a:gd name="connsiteY35" fmla="*/ 329184 h 572248"/>
              <a:gd name="connsiteX36" fmla="*/ 329184 w 495264"/>
              <a:gd name="connsiteY36" fmla="*/ 393192 h 572248"/>
              <a:gd name="connsiteX37" fmla="*/ 283464 w 495264"/>
              <a:gd name="connsiteY37" fmla="*/ 512064 h 572248"/>
              <a:gd name="connsiteX38" fmla="*/ 54864 w 495264"/>
              <a:gd name="connsiteY38" fmla="*/ 457200 h 572248"/>
              <a:gd name="connsiteX39" fmla="*/ 27432 w 495264"/>
              <a:gd name="connsiteY39" fmla="*/ 420624 h 572248"/>
              <a:gd name="connsiteX40" fmla="*/ 18288 w 495264"/>
              <a:gd name="connsiteY40" fmla="*/ 374904 h 572248"/>
              <a:gd name="connsiteX41" fmla="*/ 73152 w 495264"/>
              <a:gd name="connsiteY41" fmla="*/ 283464 h 572248"/>
              <a:gd name="connsiteX42" fmla="*/ 246888 w 495264"/>
              <a:gd name="connsiteY42" fmla="*/ 192024 h 572248"/>
              <a:gd name="connsiteX43" fmla="*/ 310896 w 495264"/>
              <a:gd name="connsiteY43" fmla="*/ 237744 h 572248"/>
              <a:gd name="connsiteX44" fmla="*/ 265176 w 495264"/>
              <a:gd name="connsiteY44" fmla="*/ 420624 h 572248"/>
              <a:gd name="connsiteX45" fmla="*/ 237744 w 495264"/>
              <a:gd name="connsiteY45" fmla="*/ 438912 h 572248"/>
              <a:gd name="connsiteX46" fmla="*/ 137160 w 495264"/>
              <a:gd name="connsiteY46" fmla="*/ 448056 h 572248"/>
              <a:gd name="connsiteX47" fmla="*/ 18288 w 495264"/>
              <a:gd name="connsiteY47" fmla="*/ 438912 h 572248"/>
              <a:gd name="connsiteX48" fmla="*/ 0 w 495264"/>
              <a:gd name="connsiteY48" fmla="*/ 393192 h 572248"/>
              <a:gd name="connsiteX49" fmla="*/ 91440 w 495264"/>
              <a:gd name="connsiteY49" fmla="*/ 310896 h 572248"/>
              <a:gd name="connsiteX50" fmla="*/ 128016 w 495264"/>
              <a:gd name="connsiteY50" fmla="*/ 265176 h 572248"/>
              <a:gd name="connsiteX51" fmla="*/ 283464 w 495264"/>
              <a:gd name="connsiteY51" fmla="*/ 219456 h 572248"/>
              <a:gd name="connsiteX52" fmla="*/ 338328 w 495264"/>
              <a:gd name="connsiteY52" fmla="*/ 256032 h 572248"/>
              <a:gd name="connsiteX53" fmla="*/ 356616 w 495264"/>
              <a:gd name="connsiteY53" fmla="*/ 448056 h 572248"/>
              <a:gd name="connsiteX54" fmla="*/ 283464 w 495264"/>
              <a:gd name="connsiteY54" fmla="*/ 484632 h 572248"/>
              <a:gd name="connsiteX55" fmla="*/ 246888 w 495264"/>
              <a:gd name="connsiteY55" fmla="*/ 475488 h 572248"/>
              <a:gd name="connsiteX56" fmla="*/ 210312 w 495264"/>
              <a:gd name="connsiteY56" fmla="*/ 448056 h 572248"/>
              <a:gd name="connsiteX57" fmla="*/ 109728 w 495264"/>
              <a:gd name="connsiteY57" fmla="*/ 347472 h 572248"/>
              <a:gd name="connsiteX58" fmla="*/ 100584 w 495264"/>
              <a:gd name="connsiteY58" fmla="*/ 274320 h 572248"/>
              <a:gd name="connsiteX59" fmla="*/ 118872 w 495264"/>
              <a:gd name="connsiteY59" fmla="*/ 219456 h 572248"/>
              <a:gd name="connsiteX60" fmla="*/ 173736 w 495264"/>
              <a:gd name="connsiteY60" fmla="*/ 201168 h 572248"/>
              <a:gd name="connsiteX61" fmla="*/ 283464 w 495264"/>
              <a:gd name="connsiteY61" fmla="*/ 182880 h 572248"/>
              <a:gd name="connsiteX62" fmla="*/ 347472 w 495264"/>
              <a:gd name="connsiteY62" fmla="*/ 192024 h 572248"/>
              <a:gd name="connsiteX63" fmla="*/ 356616 w 495264"/>
              <a:gd name="connsiteY63" fmla="*/ 228600 h 572248"/>
              <a:gd name="connsiteX64" fmla="*/ 365760 w 495264"/>
              <a:gd name="connsiteY64" fmla="*/ 320040 h 572248"/>
              <a:gd name="connsiteX65" fmla="*/ 192024 w 495264"/>
              <a:gd name="connsiteY65" fmla="*/ 457200 h 572248"/>
              <a:gd name="connsiteX66" fmla="*/ 36576 w 495264"/>
              <a:gd name="connsiteY66" fmla="*/ 429768 h 572248"/>
              <a:gd name="connsiteX67" fmla="*/ 18288 w 495264"/>
              <a:gd name="connsiteY67" fmla="*/ 301752 h 572248"/>
              <a:gd name="connsiteX68" fmla="*/ 54864 w 495264"/>
              <a:gd name="connsiteY68" fmla="*/ 265176 h 572248"/>
              <a:gd name="connsiteX69" fmla="*/ 109728 w 495264"/>
              <a:gd name="connsiteY69" fmla="*/ 155448 h 572248"/>
              <a:gd name="connsiteX70" fmla="*/ 155448 w 495264"/>
              <a:gd name="connsiteY70" fmla="*/ 146304 h 572248"/>
              <a:gd name="connsiteX71" fmla="*/ 228600 w 495264"/>
              <a:gd name="connsiteY71" fmla="*/ 155448 h 572248"/>
              <a:gd name="connsiteX72" fmla="*/ 246888 w 495264"/>
              <a:gd name="connsiteY72" fmla="*/ 192024 h 572248"/>
              <a:gd name="connsiteX73" fmla="*/ 274320 w 495264"/>
              <a:gd name="connsiteY73" fmla="*/ 256032 h 572248"/>
              <a:gd name="connsiteX74" fmla="*/ 228600 w 495264"/>
              <a:gd name="connsiteY74" fmla="*/ 384048 h 572248"/>
              <a:gd name="connsiteX75" fmla="*/ 173736 w 495264"/>
              <a:gd name="connsiteY75" fmla="*/ 374904 h 572248"/>
              <a:gd name="connsiteX76" fmla="*/ 118872 w 495264"/>
              <a:gd name="connsiteY76" fmla="*/ 283464 h 572248"/>
              <a:gd name="connsiteX77" fmla="*/ 155448 w 495264"/>
              <a:gd name="connsiteY77" fmla="*/ 100584 h 572248"/>
              <a:gd name="connsiteX78" fmla="*/ 411480 w 495264"/>
              <a:gd name="connsiteY78" fmla="*/ 0 h 572248"/>
              <a:gd name="connsiteX79" fmla="*/ 484632 w 495264"/>
              <a:gd name="connsiteY79" fmla="*/ 36576 h 572248"/>
              <a:gd name="connsiteX80" fmla="*/ 475488 w 495264"/>
              <a:gd name="connsiteY80" fmla="*/ 91440 h 572248"/>
              <a:gd name="connsiteX81" fmla="*/ 457200 w 495264"/>
              <a:gd name="connsiteY81" fmla="*/ 128016 h 572248"/>
              <a:gd name="connsiteX82" fmla="*/ 384048 w 495264"/>
              <a:gd name="connsiteY82" fmla="*/ 219456 h 572248"/>
              <a:gd name="connsiteX83" fmla="*/ 329184 w 495264"/>
              <a:gd name="connsiteY83" fmla="*/ 237744 h 572248"/>
              <a:gd name="connsiteX84" fmla="*/ 192024 w 495264"/>
              <a:gd name="connsiteY84" fmla="*/ 228600 h 572248"/>
              <a:gd name="connsiteX85" fmla="*/ 173736 w 495264"/>
              <a:gd name="connsiteY85" fmla="*/ 201168 h 572248"/>
              <a:gd name="connsiteX86" fmla="*/ 219456 w 495264"/>
              <a:gd name="connsiteY86" fmla="*/ 146304 h 572248"/>
              <a:gd name="connsiteX87" fmla="*/ 329184 w 495264"/>
              <a:gd name="connsiteY87" fmla="*/ 137160 h 572248"/>
              <a:gd name="connsiteX88" fmla="*/ 420624 w 495264"/>
              <a:gd name="connsiteY88" fmla="*/ 109728 h 572248"/>
              <a:gd name="connsiteX89" fmla="*/ 448056 w 495264"/>
              <a:gd name="connsiteY89" fmla="*/ 118872 h 572248"/>
              <a:gd name="connsiteX90" fmla="*/ 457200 w 495264"/>
              <a:gd name="connsiteY90" fmla="*/ 192024 h 572248"/>
              <a:gd name="connsiteX91" fmla="*/ 420624 w 495264"/>
              <a:gd name="connsiteY91" fmla="*/ 265176 h 572248"/>
              <a:gd name="connsiteX92" fmla="*/ 365760 w 495264"/>
              <a:gd name="connsiteY92" fmla="*/ 365760 h 572248"/>
              <a:gd name="connsiteX93" fmla="*/ 320040 w 495264"/>
              <a:gd name="connsiteY93" fmla="*/ 356616 h 572248"/>
              <a:gd name="connsiteX94" fmla="*/ 256032 w 495264"/>
              <a:gd name="connsiteY94" fmla="*/ 256032 h 572248"/>
              <a:gd name="connsiteX95" fmla="*/ 265176 w 495264"/>
              <a:gd name="connsiteY95" fmla="*/ 182880 h 572248"/>
              <a:gd name="connsiteX96" fmla="*/ 374904 w 495264"/>
              <a:gd name="connsiteY96" fmla="*/ 155448 h 572248"/>
              <a:gd name="connsiteX97" fmla="*/ 429768 w 495264"/>
              <a:gd name="connsiteY97" fmla="*/ 173736 h 572248"/>
              <a:gd name="connsiteX98" fmla="*/ 420624 w 495264"/>
              <a:gd name="connsiteY98" fmla="*/ 256032 h 572248"/>
              <a:gd name="connsiteX99" fmla="*/ 365760 w 495264"/>
              <a:gd name="connsiteY99" fmla="*/ 347472 h 572248"/>
              <a:gd name="connsiteX100" fmla="*/ 320040 w 495264"/>
              <a:gd name="connsiteY100" fmla="*/ 356616 h 572248"/>
              <a:gd name="connsiteX101" fmla="*/ 265176 w 495264"/>
              <a:gd name="connsiteY101" fmla="*/ 347472 h 572248"/>
              <a:gd name="connsiteX102" fmla="*/ 256032 w 495264"/>
              <a:gd name="connsiteY102" fmla="*/ 301752 h 572248"/>
              <a:gd name="connsiteX103" fmla="*/ 320040 w 495264"/>
              <a:gd name="connsiteY103" fmla="*/ 228600 h 572248"/>
              <a:gd name="connsiteX104" fmla="*/ 356616 w 495264"/>
              <a:gd name="connsiteY104" fmla="*/ 219456 h 572248"/>
              <a:gd name="connsiteX105" fmla="*/ 402336 w 495264"/>
              <a:gd name="connsiteY105" fmla="*/ 274320 h 572248"/>
              <a:gd name="connsiteX106" fmla="*/ 393192 w 495264"/>
              <a:gd name="connsiteY106" fmla="*/ 310896 h 572248"/>
              <a:gd name="connsiteX107" fmla="*/ 374904 w 495264"/>
              <a:gd name="connsiteY107" fmla="*/ 338328 h 572248"/>
              <a:gd name="connsiteX108" fmla="*/ 237744 w 495264"/>
              <a:gd name="connsiteY108" fmla="*/ 384048 h 572248"/>
              <a:gd name="connsiteX109" fmla="*/ 228600 w 495264"/>
              <a:gd name="connsiteY109" fmla="*/ 374904 h 572248"/>
              <a:gd name="connsiteX110" fmla="*/ 356616 w 495264"/>
              <a:gd name="connsiteY110" fmla="*/ 329184 h 572248"/>
              <a:gd name="connsiteX111" fmla="*/ 256032 w 495264"/>
              <a:gd name="connsiteY111" fmla="*/ 329184 h 572248"/>
              <a:gd name="connsiteX112" fmla="*/ 246888 w 495264"/>
              <a:gd name="connsiteY112" fmla="*/ 36576 h 572248"/>
              <a:gd name="connsiteX113" fmla="*/ 292608 w 495264"/>
              <a:gd name="connsiteY113" fmla="*/ 338328 h 57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495264" h="572248">
                <a:moveTo>
                  <a:pt x="109728" y="137160"/>
                </a:moveTo>
                <a:cubicBezTo>
                  <a:pt x="115824" y="146304"/>
                  <a:pt x="119847" y="157240"/>
                  <a:pt x="128016" y="164592"/>
                </a:cubicBezTo>
                <a:cubicBezTo>
                  <a:pt x="163699" y="196707"/>
                  <a:pt x="195539" y="219656"/>
                  <a:pt x="237744" y="237744"/>
                </a:cubicBezTo>
                <a:cubicBezTo>
                  <a:pt x="246603" y="241541"/>
                  <a:pt x="256032" y="243840"/>
                  <a:pt x="265176" y="246888"/>
                </a:cubicBezTo>
                <a:cubicBezTo>
                  <a:pt x="320804" y="358143"/>
                  <a:pt x="238432" y="207032"/>
                  <a:pt x="320040" y="310896"/>
                </a:cubicBezTo>
                <a:cubicBezTo>
                  <a:pt x="411460" y="427249"/>
                  <a:pt x="338959" y="400208"/>
                  <a:pt x="420624" y="420624"/>
                </a:cubicBezTo>
                <a:cubicBezTo>
                  <a:pt x="423672" y="438912"/>
                  <a:pt x="429768" y="456948"/>
                  <a:pt x="429768" y="475488"/>
                </a:cubicBezTo>
                <a:cubicBezTo>
                  <a:pt x="429768" y="491030"/>
                  <a:pt x="428335" y="507714"/>
                  <a:pt x="420624" y="521208"/>
                </a:cubicBezTo>
                <a:cubicBezTo>
                  <a:pt x="415172" y="530750"/>
                  <a:pt x="403022" y="534581"/>
                  <a:pt x="393192" y="539496"/>
                </a:cubicBezTo>
                <a:cubicBezTo>
                  <a:pt x="327687" y="572248"/>
                  <a:pt x="311883" y="560326"/>
                  <a:pt x="219456" y="566928"/>
                </a:cubicBezTo>
                <a:cubicBezTo>
                  <a:pt x="210312" y="563880"/>
                  <a:pt x="197132" y="565958"/>
                  <a:pt x="192024" y="557784"/>
                </a:cubicBezTo>
                <a:cubicBezTo>
                  <a:pt x="180263" y="538967"/>
                  <a:pt x="180262" y="514985"/>
                  <a:pt x="173736" y="493776"/>
                </a:cubicBezTo>
                <a:cubicBezTo>
                  <a:pt x="168067" y="475351"/>
                  <a:pt x="162036" y="457029"/>
                  <a:pt x="155448" y="438912"/>
                </a:cubicBezTo>
                <a:cubicBezTo>
                  <a:pt x="111713" y="318640"/>
                  <a:pt x="155192" y="447287"/>
                  <a:pt x="128016" y="365760"/>
                </a:cubicBezTo>
                <a:cubicBezTo>
                  <a:pt x="143296" y="274081"/>
                  <a:pt x="118181" y="338920"/>
                  <a:pt x="182880" y="283464"/>
                </a:cubicBezTo>
                <a:cubicBezTo>
                  <a:pt x="191224" y="276312"/>
                  <a:pt x="196253" y="265862"/>
                  <a:pt x="201168" y="256032"/>
                </a:cubicBezTo>
                <a:cubicBezTo>
                  <a:pt x="205479" y="247411"/>
                  <a:pt x="203496" y="235416"/>
                  <a:pt x="210312" y="228600"/>
                </a:cubicBezTo>
                <a:cubicBezTo>
                  <a:pt x="219951" y="218961"/>
                  <a:pt x="234696" y="216408"/>
                  <a:pt x="246888" y="210312"/>
                </a:cubicBezTo>
                <a:cubicBezTo>
                  <a:pt x="268224" y="219456"/>
                  <a:pt x="290845" y="226048"/>
                  <a:pt x="310896" y="237744"/>
                </a:cubicBezTo>
                <a:cubicBezTo>
                  <a:pt x="327754" y="247578"/>
                  <a:pt x="342816" y="260520"/>
                  <a:pt x="356616" y="274320"/>
                </a:cubicBezTo>
                <a:cubicBezTo>
                  <a:pt x="389007" y="306711"/>
                  <a:pt x="412186" y="339269"/>
                  <a:pt x="438912" y="374904"/>
                </a:cubicBezTo>
                <a:cubicBezTo>
                  <a:pt x="432816" y="399288"/>
                  <a:pt x="433556" y="426503"/>
                  <a:pt x="420624" y="448056"/>
                </a:cubicBezTo>
                <a:cubicBezTo>
                  <a:pt x="413611" y="459745"/>
                  <a:pt x="397673" y="465943"/>
                  <a:pt x="384048" y="466344"/>
                </a:cubicBezTo>
                <a:lnTo>
                  <a:pt x="109728" y="457200"/>
                </a:lnTo>
                <a:cubicBezTo>
                  <a:pt x="136003" y="299551"/>
                  <a:pt x="95712" y="499959"/>
                  <a:pt x="146304" y="356616"/>
                </a:cubicBezTo>
                <a:cubicBezTo>
                  <a:pt x="198036" y="210043"/>
                  <a:pt x="137876" y="282748"/>
                  <a:pt x="210312" y="210312"/>
                </a:cubicBezTo>
                <a:cubicBezTo>
                  <a:pt x="246888" y="213360"/>
                  <a:pt x="285600" y="206768"/>
                  <a:pt x="320040" y="219456"/>
                </a:cubicBezTo>
                <a:cubicBezTo>
                  <a:pt x="346409" y="229171"/>
                  <a:pt x="365896" y="252868"/>
                  <a:pt x="384048" y="274320"/>
                </a:cubicBezTo>
                <a:cubicBezTo>
                  <a:pt x="409492" y="304390"/>
                  <a:pt x="424373" y="347700"/>
                  <a:pt x="438912" y="384048"/>
                </a:cubicBezTo>
                <a:cubicBezTo>
                  <a:pt x="429768" y="417576"/>
                  <a:pt x="432951" y="457305"/>
                  <a:pt x="411480" y="484632"/>
                </a:cubicBezTo>
                <a:cubicBezTo>
                  <a:pt x="371813" y="535118"/>
                  <a:pt x="200718" y="503969"/>
                  <a:pt x="182880" y="502920"/>
                </a:cubicBezTo>
                <a:cubicBezTo>
                  <a:pt x="158496" y="496824"/>
                  <a:pt x="131281" y="497564"/>
                  <a:pt x="109728" y="484632"/>
                </a:cubicBezTo>
                <a:cubicBezTo>
                  <a:pt x="62484" y="456286"/>
                  <a:pt x="118872" y="395021"/>
                  <a:pt x="128016" y="374904"/>
                </a:cubicBezTo>
                <a:cubicBezTo>
                  <a:pt x="138836" y="351099"/>
                  <a:pt x="136346" y="326588"/>
                  <a:pt x="164592" y="310896"/>
                </a:cubicBezTo>
                <a:cubicBezTo>
                  <a:pt x="180799" y="301892"/>
                  <a:pt x="201168" y="304800"/>
                  <a:pt x="219456" y="301752"/>
                </a:cubicBezTo>
                <a:cubicBezTo>
                  <a:pt x="252984" y="310896"/>
                  <a:pt x="293342" y="306936"/>
                  <a:pt x="320040" y="329184"/>
                </a:cubicBezTo>
                <a:cubicBezTo>
                  <a:pt x="336597" y="342982"/>
                  <a:pt x="329184" y="371639"/>
                  <a:pt x="329184" y="393192"/>
                </a:cubicBezTo>
                <a:cubicBezTo>
                  <a:pt x="329184" y="502162"/>
                  <a:pt x="345950" y="480821"/>
                  <a:pt x="283464" y="512064"/>
                </a:cubicBezTo>
                <a:cubicBezTo>
                  <a:pt x="242937" y="504912"/>
                  <a:pt x="107710" y="490829"/>
                  <a:pt x="54864" y="457200"/>
                </a:cubicBezTo>
                <a:cubicBezTo>
                  <a:pt x="42007" y="449018"/>
                  <a:pt x="36576" y="432816"/>
                  <a:pt x="27432" y="420624"/>
                </a:cubicBezTo>
                <a:cubicBezTo>
                  <a:pt x="24384" y="405384"/>
                  <a:pt x="16881" y="390382"/>
                  <a:pt x="18288" y="374904"/>
                </a:cubicBezTo>
                <a:cubicBezTo>
                  <a:pt x="22257" y="331246"/>
                  <a:pt x="40629" y="309018"/>
                  <a:pt x="73152" y="283464"/>
                </a:cubicBezTo>
                <a:cubicBezTo>
                  <a:pt x="166467" y="210145"/>
                  <a:pt x="146249" y="225570"/>
                  <a:pt x="246888" y="192024"/>
                </a:cubicBezTo>
                <a:cubicBezTo>
                  <a:pt x="268224" y="207264"/>
                  <a:pt x="303878" y="212481"/>
                  <a:pt x="310896" y="237744"/>
                </a:cubicBezTo>
                <a:cubicBezTo>
                  <a:pt x="320088" y="270835"/>
                  <a:pt x="290445" y="382720"/>
                  <a:pt x="265176" y="420624"/>
                </a:cubicBezTo>
                <a:cubicBezTo>
                  <a:pt x="259080" y="429768"/>
                  <a:pt x="248490" y="436609"/>
                  <a:pt x="237744" y="438912"/>
                </a:cubicBezTo>
                <a:cubicBezTo>
                  <a:pt x="204825" y="445966"/>
                  <a:pt x="170688" y="445008"/>
                  <a:pt x="137160" y="448056"/>
                </a:cubicBezTo>
                <a:lnTo>
                  <a:pt x="18288" y="438912"/>
                </a:lnTo>
                <a:cubicBezTo>
                  <a:pt x="3048" y="432816"/>
                  <a:pt x="0" y="409606"/>
                  <a:pt x="0" y="393192"/>
                </a:cubicBezTo>
                <a:cubicBezTo>
                  <a:pt x="0" y="336366"/>
                  <a:pt x="50798" y="331217"/>
                  <a:pt x="91440" y="310896"/>
                </a:cubicBezTo>
                <a:cubicBezTo>
                  <a:pt x="103632" y="295656"/>
                  <a:pt x="111394" y="275405"/>
                  <a:pt x="128016" y="265176"/>
                </a:cubicBezTo>
                <a:cubicBezTo>
                  <a:pt x="152224" y="250279"/>
                  <a:pt x="253478" y="226953"/>
                  <a:pt x="283464" y="219456"/>
                </a:cubicBezTo>
                <a:cubicBezTo>
                  <a:pt x="301752" y="231648"/>
                  <a:pt x="325817" y="237961"/>
                  <a:pt x="338328" y="256032"/>
                </a:cubicBezTo>
                <a:cubicBezTo>
                  <a:pt x="372611" y="305552"/>
                  <a:pt x="374198" y="395311"/>
                  <a:pt x="356616" y="448056"/>
                </a:cubicBezTo>
                <a:cubicBezTo>
                  <a:pt x="348138" y="473490"/>
                  <a:pt x="303364" y="479657"/>
                  <a:pt x="283464" y="484632"/>
                </a:cubicBezTo>
                <a:cubicBezTo>
                  <a:pt x="271272" y="481584"/>
                  <a:pt x="258128" y="481108"/>
                  <a:pt x="246888" y="475488"/>
                </a:cubicBezTo>
                <a:cubicBezTo>
                  <a:pt x="233257" y="468672"/>
                  <a:pt x="222212" y="457576"/>
                  <a:pt x="210312" y="448056"/>
                </a:cubicBezTo>
                <a:cubicBezTo>
                  <a:pt x="143256" y="394411"/>
                  <a:pt x="164592" y="413309"/>
                  <a:pt x="109728" y="347472"/>
                </a:cubicBezTo>
                <a:cubicBezTo>
                  <a:pt x="106680" y="323088"/>
                  <a:pt x="98833" y="298831"/>
                  <a:pt x="100584" y="274320"/>
                </a:cubicBezTo>
                <a:cubicBezTo>
                  <a:pt x="101957" y="255092"/>
                  <a:pt x="105241" y="233087"/>
                  <a:pt x="118872" y="219456"/>
                </a:cubicBezTo>
                <a:cubicBezTo>
                  <a:pt x="132503" y="205825"/>
                  <a:pt x="154918" y="205350"/>
                  <a:pt x="173736" y="201168"/>
                </a:cubicBezTo>
                <a:cubicBezTo>
                  <a:pt x="209934" y="193124"/>
                  <a:pt x="246888" y="188976"/>
                  <a:pt x="283464" y="182880"/>
                </a:cubicBezTo>
                <a:cubicBezTo>
                  <a:pt x="304800" y="185928"/>
                  <a:pt x="329195" y="180601"/>
                  <a:pt x="347472" y="192024"/>
                </a:cubicBezTo>
                <a:cubicBezTo>
                  <a:pt x="358129" y="198685"/>
                  <a:pt x="354839" y="216159"/>
                  <a:pt x="356616" y="228600"/>
                </a:cubicBezTo>
                <a:cubicBezTo>
                  <a:pt x="360948" y="258924"/>
                  <a:pt x="362712" y="289560"/>
                  <a:pt x="365760" y="320040"/>
                </a:cubicBezTo>
                <a:cubicBezTo>
                  <a:pt x="264371" y="455226"/>
                  <a:pt x="327256" y="416630"/>
                  <a:pt x="192024" y="457200"/>
                </a:cubicBezTo>
                <a:cubicBezTo>
                  <a:pt x="140208" y="448056"/>
                  <a:pt x="83638" y="453299"/>
                  <a:pt x="36576" y="429768"/>
                </a:cubicBezTo>
                <a:cubicBezTo>
                  <a:pt x="56" y="411508"/>
                  <a:pt x="6416" y="327870"/>
                  <a:pt x="18288" y="301752"/>
                </a:cubicBezTo>
                <a:cubicBezTo>
                  <a:pt x="25423" y="286055"/>
                  <a:pt x="42672" y="277368"/>
                  <a:pt x="54864" y="265176"/>
                </a:cubicBezTo>
                <a:cubicBezTo>
                  <a:pt x="59523" y="254304"/>
                  <a:pt x="93149" y="167882"/>
                  <a:pt x="109728" y="155448"/>
                </a:cubicBezTo>
                <a:cubicBezTo>
                  <a:pt x="122161" y="146123"/>
                  <a:pt x="140208" y="149352"/>
                  <a:pt x="155448" y="146304"/>
                </a:cubicBezTo>
                <a:cubicBezTo>
                  <a:pt x="179832" y="149352"/>
                  <a:pt x="206621" y="144458"/>
                  <a:pt x="228600" y="155448"/>
                </a:cubicBezTo>
                <a:cubicBezTo>
                  <a:pt x="240792" y="161544"/>
                  <a:pt x="241247" y="179615"/>
                  <a:pt x="246888" y="192024"/>
                </a:cubicBezTo>
                <a:cubicBezTo>
                  <a:pt x="256494" y="213156"/>
                  <a:pt x="265176" y="234696"/>
                  <a:pt x="274320" y="256032"/>
                </a:cubicBezTo>
                <a:cubicBezTo>
                  <a:pt x="259080" y="298704"/>
                  <a:pt x="257869" y="349458"/>
                  <a:pt x="228600" y="384048"/>
                </a:cubicBezTo>
                <a:cubicBezTo>
                  <a:pt x="216624" y="398201"/>
                  <a:pt x="188925" y="385536"/>
                  <a:pt x="173736" y="374904"/>
                </a:cubicBezTo>
                <a:cubicBezTo>
                  <a:pt x="156760" y="363021"/>
                  <a:pt x="130145" y="306010"/>
                  <a:pt x="118872" y="283464"/>
                </a:cubicBezTo>
                <a:cubicBezTo>
                  <a:pt x="131064" y="222504"/>
                  <a:pt x="120541" y="152026"/>
                  <a:pt x="155448" y="100584"/>
                </a:cubicBezTo>
                <a:cubicBezTo>
                  <a:pt x="197572" y="38507"/>
                  <a:pt x="344864" y="15373"/>
                  <a:pt x="411480" y="0"/>
                </a:cubicBezTo>
                <a:cubicBezTo>
                  <a:pt x="435864" y="12192"/>
                  <a:pt x="468998" y="14242"/>
                  <a:pt x="484632" y="36576"/>
                </a:cubicBezTo>
                <a:cubicBezTo>
                  <a:pt x="495264" y="51765"/>
                  <a:pt x="480816" y="73682"/>
                  <a:pt x="475488" y="91440"/>
                </a:cubicBezTo>
                <a:cubicBezTo>
                  <a:pt x="471571" y="104496"/>
                  <a:pt x="463820" y="116100"/>
                  <a:pt x="457200" y="128016"/>
                </a:cubicBezTo>
                <a:cubicBezTo>
                  <a:pt x="438113" y="162372"/>
                  <a:pt x="418768" y="197362"/>
                  <a:pt x="384048" y="219456"/>
                </a:cubicBezTo>
                <a:cubicBezTo>
                  <a:pt x="367785" y="229805"/>
                  <a:pt x="347472" y="231648"/>
                  <a:pt x="329184" y="237744"/>
                </a:cubicBezTo>
                <a:cubicBezTo>
                  <a:pt x="283464" y="234696"/>
                  <a:pt x="236627" y="239095"/>
                  <a:pt x="192024" y="228600"/>
                </a:cubicBezTo>
                <a:cubicBezTo>
                  <a:pt x="181326" y="226083"/>
                  <a:pt x="170261" y="211594"/>
                  <a:pt x="173736" y="201168"/>
                </a:cubicBezTo>
                <a:cubicBezTo>
                  <a:pt x="181264" y="178584"/>
                  <a:pt x="197443" y="155368"/>
                  <a:pt x="219456" y="146304"/>
                </a:cubicBezTo>
                <a:cubicBezTo>
                  <a:pt x="253394" y="132329"/>
                  <a:pt x="292608" y="140208"/>
                  <a:pt x="329184" y="137160"/>
                </a:cubicBezTo>
                <a:cubicBezTo>
                  <a:pt x="356692" y="126157"/>
                  <a:pt x="389716" y="109728"/>
                  <a:pt x="420624" y="109728"/>
                </a:cubicBezTo>
                <a:cubicBezTo>
                  <a:pt x="430263" y="109728"/>
                  <a:pt x="438912" y="115824"/>
                  <a:pt x="448056" y="118872"/>
                </a:cubicBezTo>
                <a:cubicBezTo>
                  <a:pt x="451104" y="143256"/>
                  <a:pt x="461729" y="167871"/>
                  <a:pt x="457200" y="192024"/>
                </a:cubicBezTo>
                <a:cubicBezTo>
                  <a:pt x="452176" y="218819"/>
                  <a:pt x="432153" y="240472"/>
                  <a:pt x="420624" y="265176"/>
                </a:cubicBezTo>
                <a:cubicBezTo>
                  <a:pt x="379322" y="353681"/>
                  <a:pt x="412285" y="303727"/>
                  <a:pt x="365760" y="365760"/>
                </a:cubicBezTo>
                <a:cubicBezTo>
                  <a:pt x="350520" y="362712"/>
                  <a:pt x="332772" y="365529"/>
                  <a:pt x="320040" y="356616"/>
                </a:cubicBezTo>
                <a:cubicBezTo>
                  <a:pt x="279431" y="328190"/>
                  <a:pt x="272392" y="296932"/>
                  <a:pt x="256032" y="256032"/>
                </a:cubicBezTo>
                <a:cubicBezTo>
                  <a:pt x="259080" y="231648"/>
                  <a:pt x="249825" y="202069"/>
                  <a:pt x="265176" y="182880"/>
                </a:cubicBezTo>
                <a:cubicBezTo>
                  <a:pt x="271621" y="174824"/>
                  <a:pt x="358209" y="158787"/>
                  <a:pt x="374904" y="155448"/>
                </a:cubicBezTo>
                <a:cubicBezTo>
                  <a:pt x="393192" y="161544"/>
                  <a:pt x="416137" y="160105"/>
                  <a:pt x="429768" y="173736"/>
                </a:cubicBezTo>
                <a:cubicBezTo>
                  <a:pt x="457342" y="201310"/>
                  <a:pt x="432043" y="233193"/>
                  <a:pt x="420624" y="256032"/>
                </a:cubicBezTo>
                <a:cubicBezTo>
                  <a:pt x="410971" y="304298"/>
                  <a:pt x="417314" y="316539"/>
                  <a:pt x="365760" y="347472"/>
                </a:cubicBezTo>
                <a:cubicBezTo>
                  <a:pt x="352433" y="355468"/>
                  <a:pt x="335280" y="353568"/>
                  <a:pt x="320040" y="356616"/>
                </a:cubicBezTo>
                <a:cubicBezTo>
                  <a:pt x="301752" y="353568"/>
                  <a:pt x="279253" y="359538"/>
                  <a:pt x="265176" y="347472"/>
                </a:cubicBezTo>
                <a:cubicBezTo>
                  <a:pt x="253376" y="337358"/>
                  <a:pt x="251943" y="316746"/>
                  <a:pt x="256032" y="301752"/>
                </a:cubicBezTo>
                <a:cubicBezTo>
                  <a:pt x="263428" y="274634"/>
                  <a:pt x="291958" y="240635"/>
                  <a:pt x="320040" y="228600"/>
                </a:cubicBezTo>
                <a:cubicBezTo>
                  <a:pt x="331591" y="223650"/>
                  <a:pt x="344424" y="222504"/>
                  <a:pt x="356616" y="219456"/>
                </a:cubicBezTo>
                <a:cubicBezTo>
                  <a:pt x="371856" y="237744"/>
                  <a:pt x="393495" y="252217"/>
                  <a:pt x="402336" y="274320"/>
                </a:cubicBezTo>
                <a:cubicBezTo>
                  <a:pt x="407003" y="285988"/>
                  <a:pt x="398142" y="299345"/>
                  <a:pt x="393192" y="310896"/>
                </a:cubicBezTo>
                <a:cubicBezTo>
                  <a:pt x="388863" y="320997"/>
                  <a:pt x="383696" y="331734"/>
                  <a:pt x="374904" y="338328"/>
                </a:cubicBezTo>
                <a:cubicBezTo>
                  <a:pt x="339664" y="364758"/>
                  <a:pt x="278485" y="379974"/>
                  <a:pt x="237744" y="384048"/>
                </a:cubicBezTo>
                <a:cubicBezTo>
                  <a:pt x="233455" y="384477"/>
                  <a:pt x="231648" y="377952"/>
                  <a:pt x="228600" y="374904"/>
                </a:cubicBezTo>
                <a:cubicBezTo>
                  <a:pt x="369925" y="337217"/>
                  <a:pt x="399219" y="371787"/>
                  <a:pt x="356616" y="329184"/>
                </a:cubicBezTo>
                <a:lnTo>
                  <a:pt x="256032" y="329184"/>
                </a:lnTo>
                <a:lnTo>
                  <a:pt x="246888" y="36576"/>
                </a:lnTo>
                <a:lnTo>
                  <a:pt x="292608" y="338328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286000" y="3124200"/>
            <a:ext cx="76200" cy="76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438400" y="3276600"/>
            <a:ext cx="76200" cy="76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flipV="1">
            <a:off x="2514600" y="3048000"/>
            <a:ext cx="76200" cy="76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Try this!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http://video.google.com/videosearch?hl=en&amp;resnum=0&amp;q=lemon%20battery%20experiment&amp;um=1&amp;ie=UTF-8&amp;sa=N&amp;tab=wv#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124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Anatomy of a Battery</vt:lpstr>
      <vt:lpstr>What is a Battery?</vt:lpstr>
      <vt:lpstr>What is in the battey?</vt:lpstr>
      <vt:lpstr>Now Try this!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Anatomy of a Battery</dc:title>
  <dc:creator>nlevitin</dc:creator>
  <cp:lastModifiedBy>nlevitin</cp:lastModifiedBy>
  <cp:revision>6</cp:revision>
  <dcterms:created xsi:type="dcterms:W3CDTF">2009-09-24T00:41:06Z</dcterms:created>
  <dcterms:modified xsi:type="dcterms:W3CDTF">2009-09-24T01:33:12Z</dcterms:modified>
</cp:coreProperties>
</file>